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4"/>
  </p:notesMasterIdLst>
  <p:sldIdLst>
    <p:sldId id="344" r:id="rId2"/>
    <p:sldId id="345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947" autoAdjust="0"/>
    <p:restoredTop sz="94660"/>
  </p:normalViewPr>
  <p:slideViewPr>
    <p:cSldViewPr>
      <p:cViewPr varScale="1">
        <p:scale>
          <a:sx n="103" d="100"/>
          <a:sy n="103" d="100"/>
        </p:scale>
        <p:origin x="-2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447F669-6856-46C6-AC01-95EBF8C13A88}" type="datetimeFigureOut">
              <a:rPr lang="en-US"/>
              <a:pPr>
                <a:defRPr/>
              </a:pPr>
              <a:t>9/8/2011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BF5892C-0D23-4D89-912A-CE1FE7C3F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DFD62-1EB0-4194-997A-0CBF89750135}" type="datetimeFigureOut">
              <a:rPr lang="en-US"/>
              <a:pPr>
                <a:defRPr/>
              </a:pPr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5A628-69A7-4AA8-AB3B-1C22E476C7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3138A-5D73-4F65-9878-6F8B29088534}" type="datetimeFigureOut">
              <a:rPr lang="en-US"/>
              <a:pPr>
                <a:defRPr/>
              </a:pPr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BEAF0-2EC5-4EC8-99CD-D0530F94EA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B95F8-0B64-40EE-AB53-11BFB4A97B8A}" type="datetimeFigureOut">
              <a:rPr lang="en-US"/>
              <a:pPr>
                <a:defRPr/>
              </a:pPr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4F76F-7CBB-4EA5-B006-C7AB712BFC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2E1E2-91D1-49CF-9C78-79A1FF924797}" type="datetimeFigureOut">
              <a:rPr lang="en-US"/>
              <a:pPr>
                <a:defRPr/>
              </a:pPr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E98E9-43E5-4DAF-B17A-C6930E94D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D5E10-81FA-45E4-A04A-DB81F6491CDE}" type="datetimeFigureOut">
              <a:rPr lang="en-US"/>
              <a:pPr>
                <a:defRPr/>
              </a:pPr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32D3B-E0B4-4F26-A0AC-9AC8C5F35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1439B-33C1-4A4E-9B60-82B35322D90A}" type="datetimeFigureOut">
              <a:rPr lang="en-US"/>
              <a:pPr>
                <a:defRPr/>
              </a:pPr>
              <a:t>9/8/2011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EB9F2-691D-43A4-94BC-A158AABC4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DD283-1E68-47CD-A145-BDF6EFDB29A9}" type="datetimeFigureOut">
              <a:rPr lang="en-US"/>
              <a:pPr>
                <a:defRPr/>
              </a:pPr>
              <a:t>9/8/2011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5694C-6C2A-4743-BC15-F253FC3E59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0FF99-C778-4DBB-AA12-BC76F7742801}" type="datetimeFigureOut">
              <a:rPr lang="en-US"/>
              <a:pPr>
                <a:defRPr/>
              </a:pPr>
              <a:t>9/8/2011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F2793-C347-41AB-9574-EE89D0F95A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F359A-1547-45AC-9454-D3383ADCC3C1}" type="datetimeFigureOut">
              <a:rPr lang="en-US"/>
              <a:pPr>
                <a:defRPr/>
              </a:pPr>
              <a:t>9/8/2011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8D7DF-17AE-4D60-978A-C134C3DF8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68C23-CF78-4978-A5BD-DDF8BF3C0F00}" type="datetimeFigureOut">
              <a:rPr lang="en-US"/>
              <a:pPr>
                <a:defRPr/>
              </a:pPr>
              <a:t>9/8/2011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1E65E-BB32-469E-B570-B191B87F1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4EA44-2E1A-49EB-A55D-9BABDF32DCEC}" type="datetimeFigureOut">
              <a:rPr lang="en-US"/>
              <a:pPr>
                <a:defRPr/>
              </a:pPr>
              <a:t>9/8/2011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DA187-F437-403E-8DC4-A708D3A992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C318DC-FF75-42E1-B9D1-758F3F44E55B}" type="datetimeFigureOut">
              <a:rPr lang="en-US"/>
              <a:pPr>
                <a:defRPr/>
              </a:pPr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0C53D4-88C8-4D10-BDBD-0F939756D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6" r:id="rId2"/>
    <p:sldLayoutId id="2147483825" r:id="rId3"/>
    <p:sldLayoutId id="2147483824" r:id="rId4"/>
    <p:sldLayoutId id="2147483823" r:id="rId5"/>
    <p:sldLayoutId id="2147483822" r:id="rId6"/>
    <p:sldLayoutId id="2147483821" r:id="rId7"/>
    <p:sldLayoutId id="2147483820" r:id="rId8"/>
    <p:sldLayoutId id="2147483819" r:id="rId9"/>
    <p:sldLayoutId id="2147483818" r:id="rId10"/>
    <p:sldLayoutId id="214748381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quietube.com/v.php/http:/www.youtube.com/watch?v=P5_Msrdg3Hk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sz="2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Black Hole</a:t>
            </a:r>
          </a:p>
        </p:txBody>
      </p:sp>
      <p:pic>
        <p:nvPicPr>
          <p:cNvPr id="1638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106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09800" y="2743200"/>
            <a:ext cx="4958409" cy="34163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do you think will happen?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do you think is going to happen?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is happening?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has happened?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happened?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19400" y="1066800"/>
            <a:ext cx="37561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effectLst>
                  <a:glow rad="228600">
                    <a:schemeClr val="tx1">
                      <a:lumMod val="65000"/>
                      <a:lumOff val="3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The Black Hole</a:t>
            </a:r>
            <a:endParaRPr lang="en-US" sz="4400" dirty="0">
              <a:effectLst>
                <a:glow rad="228600">
                  <a:schemeClr val="tx1">
                    <a:lumMod val="65000"/>
                    <a:lumOff val="3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7800" y="1905000"/>
            <a:ext cx="6584623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are going to watch a short 2 minute film called “The Black Hole”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film is set in an office and involves one male office worker.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6400" y="6248400"/>
            <a:ext cx="589296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If I had my own Black Hole I would ………..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sz="2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Black Hole</a:t>
            </a:r>
          </a:p>
        </p:txBody>
      </p:sp>
      <p:pic>
        <p:nvPicPr>
          <p:cNvPr id="1638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106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5800" y="1295400"/>
            <a:ext cx="7924800" cy="37856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you think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will come back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Singapore in the future?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are you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going to do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weekend?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are you doing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now? What would you prefer to be doing?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is the best place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you have visited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since you came to Singapore?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did you do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 lunchtime today?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1747</TotalTime>
  <Words>131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Black Hole</vt:lpstr>
      <vt:lpstr>Black Hole</vt:lpstr>
    </vt:vector>
  </TitlesOfParts>
  <Company>SEAMEO RELC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draynor</dc:creator>
  <cp:lastModifiedBy>draynor</cp:lastModifiedBy>
  <cp:revision>56</cp:revision>
  <dcterms:created xsi:type="dcterms:W3CDTF">2011-06-03T06:44:28Z</dcterms:created>
  <dcterms:modified xsi:type="dcterms:W3CDTF">2011-09-08T05:28:16Z</dcterms:modified>
</cp:coreProperties>
</file>